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ĐÃ 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Lễ đã hết, chào Chúa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về. Đây tâm tư ngập tràn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sướng vui. Lễ đã hết cùng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con đi, đem yêu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cho người muôn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ĐÃ 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Mang Lời Chúa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với muôn người, mang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niềm vui thắp sáng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môi cười.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ĐÃ 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Lễ đã hết, chào Chúa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về. Đây tâm tư ngập tràn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sướng vui. Lễ đã hết cùng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con đi, đem yêu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cho người muôn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ĐÃ 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Mang niềm tin nối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kết tâm hồn, mang ủi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an đến những tim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buồn.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ĐÃ 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Lễ đã hết, chào Chúa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về. Đây tâm tư ngập tràn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sướng vui. Lễ đã hết cùng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con đi, đem yêu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cho người muôn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ĐÃ 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3. Trên đường xa có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đi cùng, không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ngại chi tiến bước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anh hùng.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ĐÃ HẾT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Lễ đã hết, chào Chúa con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về. Đây tâm tư ngập tràn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sướng vui. Lễ đã hết cùng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con đi, đem yêu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cho người muôn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