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CON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1. Con dâng về muôn lao nhọc của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đời sống con. Những vui buồn, với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ưu phiền trải dài năm tháng. Bàn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tay Chúa hằng nâng đỡ chở che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chẳng ngơi. Ngàn câu hát nguyện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dâng lên chúc khen cảm tạ.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CON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đây lúa trĩu bông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xa, làm nên bánh trắng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tinh tuyền. Cùng nho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 ép nên rượu nồng thơm.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dâng lên với cả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CON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Xin dâng Ngài muôn tâm hồn trọn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vẹn mến yêu. Nén hương trầm, ngút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bay về trước toà Thiên Chúa. Lòng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đoan hứa nguyện luôn mãi sống cho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 thôi. Dù gian khó hằng trung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tín sắt son suốt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CON DÂNG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đây lúa trĩu bông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xa, làm nên bánh trắng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tinh tuyền. Cùng nho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 ép nên rượu nồng thơm.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dâng lên với cả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Hiền Hòa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