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CHUNG VỀ ĐỨC TRINH NỮ MARIA 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Cùng với Bà Maria,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thân mẫu của Đức Kitô.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Các môn đệ siêng năng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cầu, đồng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nhất trí với nhau.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CHUNG VỀ ĐỨC TRINH NỮ MARIA 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Trần gian hợp chung khúc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khải hoàn. Mừng vui Con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sống lại hiển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vinh.Nguyện cầu Chúa ban cho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Thần khí Chúa. Như khi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ban cho các Tông đồ.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CHUNG VỀ ĐỨC TRINH NỮ MARIA 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Cùng với Bà Maria,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thân mẫu của Đức Kitô.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Các môn đệ siêng năng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cầu, đồng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nhất trí với nhau.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CHUNG VỀ ĐỨC TRINH NỮ MARIA 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Đoàn con cầu xin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Mẫu phù trì. Ngày đêm vui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với lòng mến tin.Cầu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dẫn đi trên đường lối Chúa.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Mai sau sống vui bên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CHUNG VỀ ĐỨC TRINH NỮ MARIA 6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Cùng với Bà Maria,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thân mẫu của Đức Kitô.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Các môn đệ siêng năng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nguyện cầu, đồng tâm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nhất trí với nhau.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