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CHUNG CÁC THÁNH TỬ ĐẠO 7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Người công chính, gặp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nhiều nỗi gian truân. Nhưng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có Chúa hằng chở che nâng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đỡ. Xương cốt họ được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giữ gìn. Dầu một khúc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cũng không hề giập gãy.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CHUNG CÁC THÁNH TỬ ĐẠO 7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Các Ngài vì Chúa hiến dâng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thân mình, chịu bao đau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khổ hình bức bách.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Kiên cường làm chứng cho đức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Kitô. Chứng nhân anh dũng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đẹp lòng Thiên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CHUNG CÁC THÁNH TỬ ĐẠO 7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Người công chính, gặp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nhiều nỗi gian truân. Nhưng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có Chúa hằng chở che nâng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đỡ. Xương cốt họ được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giữ gìn. Dầu một khúc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cũng không hề giập gãy.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CHUNG CÁC THÁNH TỬ ĐẠO 7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Khẩn cầu phù giúp chúng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đêm ngày, hằng luôn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trung kiên trên đường dương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thế. Sẵn sàng làm chứng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Đức Kitô. Ước mong luôn sống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đẹp lòng Thiên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CHUNG CÁC THÁNH TỬ ĐẠO 7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Người công chính, gặp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nhiều nỗi gian truân. Nhưng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có Chúa hằng chở che nâng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đỡ. Xương cốt họ được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giữ gìn. Dầu một khúc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cũng không hề giập gãy.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