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Lạy Thiên Chúa là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thờ, ngay từ rạng đông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tìm kiếm Chúa. Linh hồn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khát khao Ngài, tấm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thân này mòn mỏi trông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1. Nên con đến ngắm nhìn Ngài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trong nơi đền thánh, để thấy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uy lực và vinh quang của Ngài.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Bởi ân tình của Ngài quý hơn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mạng sống. Miệng lưỡi con này,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xin ca ngợi tán dương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Lạy Thiên Chúa là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thờ, ngay từ rạng đông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tìm kiếm Chúa. Linh hồn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khát khao Ngài, tấm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thân này mòn mỏi trông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2. Tôn vinh Chúa, chúc tụng Ngài,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môi con tụng ca. Lòng sướng vui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ngập tràn, như khách dự yến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tiệc. Và môi miệng rộn ràng, vang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muôn lời ngợi khen. Lạy Chúa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thờ, Chúa cao cả muôn trùng.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Lạy Thiên Chúa là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thờ, ngay từ rạng đông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tìm kiếm Chúa. Linh hồn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khát khao Ngài, tấm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thân này mòn mỏi trông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3. Năm canh vẫn nhớ về Ngài con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không ngủ mê. Ngài đã thương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phù trì, con hớn hở vui mừng.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Đây, trót cả tâm tình luôn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trong Ngài mà thôi. Vì Chúa uy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quyền, luôn che chở mãi giữ gìn.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LẠY THIÊN CHÚA CON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ĐK: Lạy Thiên Chúa là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thờ, ngay từ rạng đông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tìm kiếm Chúa. Linh hồn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con khát khao Ngài, tấm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thân này mòn mỏi trông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