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THẦY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Thầy Giêsu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vua Đa-vít, xin dủ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con. Lạy Thầy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Giêsu Con vua Đa-vít,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dủ lòng thương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THẦY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1. Thân con mù loà ăn xin vệ đường chờ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mong khách thập phương. Cầu Ngài dủ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thương cho con nhìn thấy thế giới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quanh con đây. Con ơi mau dậy hãy đến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ngay đây, ngước trông trời mây cho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con được nhìn thấy. Vì lòng tin con đã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cứu con, vì lòng tin con đã cứu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THẦY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Thầy Giêsu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vua Đa-vít, xin dủ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con. Lạy Thầy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Giêsu Con vua Đa-vít,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dủ lòng thương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THẦY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Thân con được lành tâm can nguội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lạnh chẳng trông thấy kỳ công. Và ngàn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hồng ân ngay trong cuộc sống chính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ban dư tràn. Xin cho tâm hồn sáng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rõ tinh khôn, biết luôn ngợi ca tri 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nguồn tình Chúa. Vì Ngài thương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mãi sắt son. Vì Ngài thương con mãi sắt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THẦY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Thầy Giêsu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vua Đa-vít, xin dủ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con. Lạy Thầy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Giêsu Con vua Đa-vít,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dủ lòng thương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THẦY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Thân con được lành con tim mù loà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chẳng trông thấy Ngài qua. Vì Ngài hiện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thân trong ai nghèo khó đói rét sa cơ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bần. Xin cho tim lòng sáng rõ tinh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trong, biết luôn sẻ chia yêu thương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vì Chúa. Vì Ngài thương con đã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hiến thân. Vì Ngài thương con đã hiến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THẦY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Thầy Giêsu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vua Đa-vít, xin dủ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con. Lạy Thầy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Giêsu Con vua Đa-vít,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dủ lòng thương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