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LU-Y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Lạy Thánh Lu-y xin đỡ nâng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con. Lạy Thánh Lu-y xin phu hộ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con. Dẫu sống trong cảnh giàu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sang, vẫn rất khiêm nhu chẳng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màng. Vinh phúc thiên đàng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thưởng ban vẻ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LU-Y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Xưa Ngài là Đức Vua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thiện. Yêu người còn hơn bản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thân. Sống trên trần gian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bác ái nào vơi. Suốt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bảo vệ giáo hội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LU-Y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Lạy Thánh Lu-y xin đỡ nâng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con. Lạy Thánh Lu-y xin phu hộ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con. Dẫu sống trong cảnh giàu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sang, vẫn rất khiêm nhu chẳng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màng. Vinh phúc thiên đàng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thưởng ban vẻ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LU-Y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Nơi Ngài là mẫu gương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hiền. Vương triều đầy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mến. Thánh nhân ủi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bệnh nhân lúc khổ đau.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chia sẻ đến kẻ đói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THÁNH LU-Y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Lạy Thánh Lu-y xin đỡ nâng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con. Lạy Thánh Lu-y xin phu hộ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con. Dẫu sống trong cảnh giàu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sang, vẫn rất khiêm nhu chẳng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màng. Vinh phúc thiên đàng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thưởng ban vẻ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