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Lạy Thánh Giuse vinh hiển trên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nơi diệu quang. Người được Thiên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phong ban tước lộc cao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sang. Nhớ khi sinh tiền Cha đã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giữ gìn Thánh Thất. Dám xin hộ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phù đoàn con cái nơi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lạy Cha chí nhân chí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lành. Là bạn thanh sạch Đức Nữ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Trinh. Nhân đức Cha rạng ngời.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Soi chiếu muôn nghìn đời.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con noi dấu Người liên.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sau được vinh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Lạy Thánh Giuse khi sống trên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nơi trần ai. Người hằng chiêm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ngắm Thiên Nhan Chúa Trời Ngôi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Hai. Dám xin Cha lành cho chúng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rầy ở thế. Vững tin không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rời và yêu Chúa chẳng hề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lạy Cha chí nhân chí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lành. Là bạn thanh sạch Đức Nữ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Trinh. Nhân đức Cha rạng ngời.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Soi chiếu muôn nghìn đời.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con noi dấu Người liên.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sau được vinh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Lạy Thánh Giuse Cha xứng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một vị hiền phu. Bạn lành Trinh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Nữ Cha nuôi Nhi Đồng Giêsu.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Dám xin hộ phù dìu dắt kẻ làm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gia trưởng. Thánh hoá gia đình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và ban phúc thiêng nghìn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lạy Cha chí nhân chí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lành. Là bạn thanh sạch Đức Nữ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Trinh. Nhân đức Cha rạng ngời.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Soi chiếu muôn nghìn đời.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con noi dấu Người liên.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sau được vinh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4. Lạy Thánh Giuse gương mẫu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người cần lao. Mặc dù vất vả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Cha luôn giữ lòng thanh cao. Dám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xin Cha lành thương giúp thợ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thuyền lao khổ. Biết đem thanh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bần dọn ngày phúc vinh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lạy Cha chí nhân chí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lành. Là bạn thanh sạch Đức Nữ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Trinh. Nhân đức Cha rạng ngời.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Soi chiếu muôn nghìn đời.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con noi dấu Người liên.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sau được vinh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Lạy Thánh Giuse gương mẫu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đồng trinh. Lòng Người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 như bông huệ, dường thuỷ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tinh. Dám xin Cha lành thương giúp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hèn yếu đuối. Thắng mọi dục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hầu sau đáng ơn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lạy Cha chí nhân chí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lành. Là bạn thanh sạch Đức Nữ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Trinh. Nhân đức Cha rạng ngời.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Soi chiếu muôn nghìn đời.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con noi dấu Người liên. Để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sau được vinh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