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Thần Khí Chúa xin Ngài ngự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đổ tràn tình yêu trong lòng tín hữu.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lòng tôn sùng, thảo hiếu chân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là con Thiên Chúa thật diễm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thay! Lạy Thần Khí Chúa xin Ngài đưa lối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nguồn tình yêu, chân thật ánh sáng.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niềm tin cậy, lòng mến dạt đào,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nhau say bước làm chứng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Chính Chúa Thánh Thần viếng thăm tuôn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đổ nguồn suối ơn cho tâm hồn khát khao.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Thương ban cho lòng chúng con cháy lên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lửa mến yêu của Ngài ôi Thánh Linh!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chính là nguồn ủi an, suối nguồn mạch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thánh ân chiếu soi vào trí tâm. Xin ban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ơn trời chứa chan thánh hiến lòng chúng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con hằng chờ mong Chúa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Thần Khí Chúa xin Ngài ngự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đổ tràn tình yêu trong lòng tín hữu.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lòng tôn sùng, thảo hiếu chân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là con Thiên Chúa thật diễm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thay! Lạy Thần Khí Chúa xin Ngài đưa lối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nguồn tình yêu, chân thật ánh sáng.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niềm tin cậy, lòng mến dạt đào,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nhau say bước làm chứng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2. Chính Chúa nguồn mạch sức thiêng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tuôn đổ nguôn suối ơn cho tâm hồn chúng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con. Thương ban hòa bình khắp nơi thắp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lên lửa mến yêu kết hiệp lòng thế nhân.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Chúa, kính xin Ngài viếng thăm, thay đổi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lòng ác tâm dẫn đưa đường chính ngay.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Xin ban ơn trời chứa chan canh tân cả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thế gian hằng chờ mong Chúa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Thần Khí Chúa xin Ngài ngự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đổ tràn tình yêu trong lòng tín hữu.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lòng tôn sùng, thảo hiếu chân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là con Thiên Chúa thật diễm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thay! Lạy Thần Khí Chúa xin Ngài đưa lối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nguồn tình yêu, chân thật ánh sáng.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niềm tin cậy, lòng mến dạt đào,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nhau say bước làm chứng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3. Chính Chúa Thánh Thần dẫn đưa trên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đường đời hiểm nguy luôn an bình tín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trung. Dầu có bao là đắng cay trong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cuộc đời chúng con mong Ngài thương đỡ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nâng. Chúa, chính món quà của Cha, Chúa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Con đã hứa ban cho tâm hôn chúng con.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Xin thương dắt dìu chúng con tới Nước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Trời phúc vinh hằng mừng vui hỷ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THẦN KHÍ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Lạy Thần Khí Chúa xin Ngài ngự đến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đổ tràn tình yêu trong lòng tín hữu.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lòng tôn sùng, thảo hiếu chân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thành là con Thiên Chúa thật diễm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thay! Lạy Thần Khí Chúa xin Ngài đưa lối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nguồn tình yêu, chân thật ánh sáng.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niềm tin cậy, lòng mến dạt đào,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nhau say bước làm chứng Phúc 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