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NỮ VƯƠNG THIÊN ĐÀNG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Lạy Nữ Vương Thiên Đàng hãy vui mừng.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Al-le-lu-ia! Vì này Đấng Mẹ đã đáng cưu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mang trong lòng. Al-le-lu-ia! Người đã sống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lại thật như lời đã phán hứa. Al-le-lu-ia!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cầu cùng Chúa cho đoàn con. Al-le-lu-ia! Lạy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Đức Nữ Đồng Trinh Maria hãy hỷ hoan khoái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lạc. Al-le-lu-ia! Vì Chúa đã sống lại thật.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Al-le-lu-ia! Al-le-lu-ia! Al-le-lu-ia!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