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MẸ NÚI CAMELO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Lạy Mẹ núi Camêlô, xin đưa tay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dẫn đoàn con, tiến bước về trên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Núi Thánh là chính Chúa Giêsu.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Lòng tràn sướng vui hân hoan,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đoàn con kính dâng Thiên Chúa,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khúc ca cảm tạ hồng ân Chúa. Mừng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Mẹ núi Camêlô.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MẸ NÚI CAMELO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Lạy Mẹ Maria, Đức Nữ Trinh đầy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ân phúc .Mẹ được Chúa đoái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nên Mẹ không vướng tội truyền.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Mẹ đẹp tựa vầng đông, tỏa sáng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núi Camêlô. Mẹ rạng ngời vinh hiển,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đoàn con ngắm tôn nhan Mẹ.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MẸ NÚI CAMELO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Lạy Mẹ núi Camêlô, xin đưa tay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dẫn đoàn con, tiến bước về trên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Núi Thánh là chính Chúa Giêsu.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Lòng tràn sướng vui hân hoan,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đoàn con kính dâng Thiên Chúa,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khúc ca cảm tạ hồng ân Chúa. Mừng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Mẹ núi Camêlô.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MẸ NÚI CAMELO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Lạy Mẹ Maria, Đức Nữ Vương, Mẹ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Chúa. Nguyện Mẹ chúa đoái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trông đây đoàn con lấm bụi trần.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Tội lụy đường trần ai, làm áo trắng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xưa thay màu. Giữ gìn và che chở,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Mẹ ơi hãy thương nhận lời.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MẸ NÚI CAMELO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Lạy Mẹ núi Camêlô, xin đưa tay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dẫn đoàn con, tiến bước về trên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Núi Thánh là chính Chúa Giêsu.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Lòng tràn sướng vui hân hoan,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đoàn con kính dâng Thiên Chúa,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khúc ca cảm tạ hồng ân Chúa. Mừng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Mẹ núi Camêlô.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