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LA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Ave Ave Ave Ave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Maria.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LA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Khẩn cầu Mẹ La Vang Nữ Vương cực sang.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Mẹ thương chở che đoàn con dưới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thế. Quỷ ma bủa vây tư bề. Khiến con thất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vọng não nề. Mẹ ơi lặng nghe mở rộng vóng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tay vỗ về. Khẩn cầu Mẹ La Vang Nữ Vương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con. Nguyện Mẹ hãy phá tan ngàn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vương vấn. Khó khăn dẫu vô vàn. Sức con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héo mòn. Được Mẹ ở bên thì đời con luôn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LA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Lá vằng còn rơi ơn mẹ rộng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ban khắp nơi. Phúc lành Mẹ ban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xuống người khấn xin nơi này.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Bước chân tìm đến Mẹ, nài xin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thiết tha. Nữ Vương quyền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phép lạ thánh ân chan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LA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Khẩn cầu Mẹ La Vang Nữ Vương cực sang.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Mẹ thương chở che đoàn con dưới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thế. Quỷ ma bủa vây tư bề. Khiến con thất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vọng não nề. Mẹ ơi lặng nghe mở rộng vóng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tay vỗ về. Khẩn cầu Mẹ La Vang Nữ Vương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con. Nguyện Mẹ hãy phá tan ngàn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vương vấn. Khó khăn dẫu vô vàn. Sức con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héo mòn. Được Mẹ ở bên thì đời con luôn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LA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Trở về nơi đây ngắm nhìn Mẹ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ngất ngây. Chắp bàn tay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với niềm mến tin dâng đầy. Gót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chân này đã bao ngày, tìm vui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đắm say. Kiếp hoang đàng vẫn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miệt mài lãng quên Mẹ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LA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Khẩn cầu Mẹ La Vang Nữ Vương cực sang.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Mẹ thương chở che đoàn con dưới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thế. Quỷ ma bủa vây tư bề. Khiến con thất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vọng não nề. Mẹ ơi lặng nghe mở rộng vóng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tay vỗ về. Khẩn cầu Mẹ La Vang Nữ Vương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con. Nguyện Mẹ hãy phá tan ngàn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vương vấn. Khó khăn dẫu vô vàn. Sức con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héo mòn. Được Mẹ ở bên thì đời con luôn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LA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Chớ hỏi vì sao lưỡi đòng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đâm thâu trái tim. Chớ hỏi vì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sao mắt Mẹ nhuốm bao u buồn.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Hãy quay về với Chúa thôi, nhờ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Mẹ dẫn đưa. Bước theo Mẹ đến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trọn đời hướng lên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MẸ LA VANG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Khẩn cầu Mẹ La Vang Nữ Vương cực sang.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Nguyện Mẹ thương chở che đoàn con dưới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thế. Quỷ ma bủa vây tư bề. Khiến con thất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vọng não nề. Mẹ ơi lặng nghe mở rộng vóng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tay vỗ về. Khẩn cầu Mẹ La Vang Nữ Vương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con. Nguyện Mẹ hãy phá tan ngàn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vương vấn. Khó khăn dẫu vô vàn. Sức con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héo mòn. Được Mẹ ở bên thì đời con luôn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