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ĐÁP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Như hương trầm lan bay trước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Thánh nhan Cha từ nhân. Đôi tay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nhỏ bé biết dâng gì để mong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đáp đền. Một tình yêu bao la đã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đến cho trần gian. Cho cuộc đời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vui bước tới trao dâng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ĐÁP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dâng lên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ươm trong bánh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ngày. Cùng bao hy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sinh trần gian mong 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đền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ĐÁP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Như ân tình chiều nao Máu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chan hoà mọi nơi. Gội sạch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tội lỗi ban cho đời nguồn ơn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độ. Tặng mùa xuân yêu thương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trong hồn ai. Xin một đời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vững bước theo chân Ngài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ĐÁP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dâng lên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ươm trong bánh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ngày. Cùng bao hy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sinh trần gian mong 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đền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ĐÁP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Xưa trên đồi Canvê nước mắt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hoà chan. Mẹ lặng nhìn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dâng tâm hồn đồng công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đời. Nguyện Mẹ thương bên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thay con dâng tình yêu. Cho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trung kiên dẫu đắng cay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triền miên.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ĐÁP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dâng lên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ươm trong bánh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ngày. Cùng bao hy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sinh trần gian mong 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đền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