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1. Biết lấy gì mà dâng Chúa đây.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Vàng ròng nay con chẳng có. Nhũ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hương nào dâng kính Ngài. Mộc dược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làm sao tìm thấy. Con chỉ quỳ lặng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yên chiêm ngắm giống như một đồng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thuở xưa. Xin cùng hơi thở chiên lừa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sưởi ấm Chúa trong đêm lạnh lùng.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Nguyện dâng này đây con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bé nhỏ. Ước mơ trở nên máng cỏ,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nằm say giấc ngủ ngoan hiền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mơ. Cùng dâng nỗi niềm vui buồn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 gian. Nguyện xin Chúa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khấng ban xuống muôn ngàn ơn lành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Dâng tiến Ngài đời con Chúa ơi!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Miệt mài đi trong tội lỗi cuốn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phù hoa giữa đời chìm trong lợi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lạc thú. Nhân thế làm hồn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mê mãi, trắng tay vẫn hoài trắng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tay. Dâng Ngài mơ ước bao ngày, rồi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có Chúa trên đường dài.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Nguyện dâng này đây con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bé nhỏ. Ước mơ trở nên máng cỏ,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nằm say giấc ngủ ngoan hiền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mơ. Cùng dâng nỗi niềm vui buồn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 gian. Nguyện xin Chúa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khấng ban xuống muôn ngàn ơn lành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3. Bao tháng ngày buồn thương Chúa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ơi! Dịch bệnh lan ra ngàn hướng.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Đớn đau phủ vây khắp trời làm con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chìm trong sợ hãi. Dâng trót niềm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tin con nơi Chúa giữa bao u sầu thế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gian. Xin Ngài thương cứu nhân loại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để thế giới sống trong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LẤY GÌ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Nguyện dâng này đây con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bé nhỏ. Ước mơ trở nên máng cỏ,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nằm say giấc ngủ ngoan hiền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mơ. Cùng dâng nỗi niềm vui buồn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 gian. Nguyện xin Chúa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khấng ban xuống muôn ngàn ơn lành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