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CHÚA THÁNH THẦN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Lạy Chúa Thánh Thần xin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Ngài ngự đến. Từ trời cao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chiếu tỏa ánh quang minh Ngài.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Cho muôn dân nhận ra Thiên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cứu độ. Soi muôn lòng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bằng ánh sáng chân lý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CHÚA THÁNH THẦN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1. Nếu không có Ngài phù trợ,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trong con người còn chi thanh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khiết, có chi thánh thiện có chi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bền vững. Xin Ngài đến tưới gội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chỗ khô khan, chữa lành mọi</a:t>
            </a:r>
          </a:p>
          <a:p>
            <a:pPr algn="ctr"/>
            <a:r>
              <a:rPr sz="4350" b="1">
                <a:solidFill>
                  <a:srgbClr val="FFFFFF"/>
                </a:solidFill>
                <a:latin typeface="Arial"/>
              </a:rPr>
              <a:t>thương tích sưởi ấm chỗ lạnh lùng.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CHÚA THÁNH THẦN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Lạy Chúa Thánh Thần xin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Ngài ngự đến. Từ trời cao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chiếu tỏa ánh quang minh Ngài.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Cho muôn dân nhận ra Thiên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cứu độ. Soi muôn lòng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bằng ánh sáng chân lý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CHÚA THÁNH THẦN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2. Nếu không có Ngài phù trợ, ai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giữ được hồn luôn trong trắng,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vững tin giữa đời bước không lạc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hướng. Xin Ngài đến uốn lại chỗ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quanh co, ban tràn hồn tín hữu</a:t>
            </a:r>
          </a:p>
          <a:p>
            <a:pPr algn="ctr"/>
            <a:r>
              <a:rPr sz="4650" b="1">
                <a:solidFill>
                  <a:srgbClr val="FFFFFF"/>
                </a:solidFill>
                <a:latin typeface="Arial"/>
              </a:rPr>
              <a:t>nguồn suối phúc ơn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LẠY CHÚA THÁNH THẦN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ĐK: Lạy Chúa Thánh Thần xin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Ngài ngự đến. Từ trời cao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chiếu tỏa ánh quang minh Ngài.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Cho muôn dân nhận ra Thiên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Chúa cứu độ. Soi muôn lòng</a:t>
            </a:r>
          </a:p>
          <a:p>
            <a:pPr algn="ctr"/>
            <a:r>
              <a:rPr sz="4950" b="1">
                <a:solidFill>
                  <a:srgbClr val="FFFFFF"/>
                </a:solidFill>
                <a:latin typeface="Arial"/>
              </a:rPr>
              <a:t>bằng ánh sáng chân lý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