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Chúa, Chúa là Vua thống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trị khắp địa cầu. Lạy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Vua muôn loài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kính. Là Vua trên khắp dương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là Vua trên các dân tộc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Vua muôn dân đợi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Giê-su là Vua các vua.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là Chúa các chúa.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 địa cầu. Chúa thống trị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cho muôn dân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kính. Chúa thống trị địa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cầu. Chúa thống trị mọi loài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vũ khắp nơi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Lạy Chúa, Chúa là Vua thống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trị các sông ngòi. Lạy Chúa,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là Vua cai trị trời đất.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gian vui sướng hân hoan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mừng Vua trên nước trên đời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ngợi khen Vua muôn đạo binh.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Giê-su là Vua các vua.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là Chúa các chúa.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 địa cầu. Chúa thống trị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cho muôn dân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kính. Chúa thống trị địa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cầu. Chúa thống trị mọi loài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vũ khắp nơi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Lạy Chúa, Chúa là Vua thống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trị các tâm hồn. Lạy Chúa,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là Vua thương người trần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thế. Thành kính con khấn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Vua dủ thương ban xuống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đời hồng ân Chúa trên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Giê-su là Vua các vua.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là Chúa các chúa.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 địa cầu. Chúa thống trị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cho muôn dân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kính. Chúa thống trị địa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cầu. Chúa thống trị mọi loài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vũ khắp nơi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Thờ kính Chúa là Vua cai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trị các thiên thần. Thờ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Vua muôn đời mọi nước.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Quỳ đây xin Chúa đoái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che bênh đỡ cho hồn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Vua, Vua của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LÀ VUA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Ôi Giê-su là Vua các vua.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Giê-su là Chúa các chúa.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 địa cầu. Chúa thống trị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 người cho muôn dân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kính. Chúa thống trị địa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cầu. Chúa thống trị mọi loài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vũ khắp nơi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