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1. Lạy Chúa, con xin dâng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niềm vui với u buồn. Lạy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Chúa. xin thương nhận lễ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vật con 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Chúa ghé mắt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đoái thương nhận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của lễ. Và hãy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giúp con thoát cảnh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u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Lạy Chúa, con xin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yêu, ý riêng mình.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Chúa.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nhận lễ vật con 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Chúa ghé mắt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đoái thương nhận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của lễ. Và hãy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giúp con thoát cảnh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u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Lạy Chúa, con xin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toàn thân với tâm hồn.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Chúa.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nhận lễ vật con 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Chúa ghé mắt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đoái thương nhận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của lễ. Và hãy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giúp con thoát cảnh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u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Lạy Chúa, con xin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tuổi xuân, trót cuộc đời.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Lạy Chúa.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nhận lễ vật con 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CON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Nguyện Chúa ghé mắt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đoái thương nhận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của lễ. Và hãy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giúp con thoát cảnh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u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Lan Thanh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