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Cha Giuse, nguyện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chở che: Trên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gian, đời nặng gánh vai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mang. Xin Cha hộ phù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trần thế. Xin Cha hộ phù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ưu tư tứ bề.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Giuse Cha yêu, cầu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ban nhiều: Ban nhiều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đời con giữ lòng thanh.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Giuse Cha yêu, cầu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nhiều: Ban nhiều ơn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sống ngay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Ngàn muôn gian nan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thề không thở than. Ai cập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nương náu, hoạn nạn đã qua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mau. Sống giữa cuộc đời,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 thương chợt tới. Xin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hộ phù ngày an vui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Giuse Cha yêu, cầu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ban nhiều: Ban nhiều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đời con giữ lòng thanh.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Giuse Cha yêu, cầu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nhiều: Ban nhiều ơn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sống ngay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