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CÁC THÁNH CỦA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Lạy các thánh của Chúa, xin hãy đến cứu giúp. Lạy các thiên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thần Chúa, xin hãy đến gặp linh hồn này. Xin hãy đón tiếp và dâng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linh hồn này lên trước tôn nhan Đấng Tối Cao. Chúa Kitô là Đấng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đã kêu gọi anh (chị) ông (bà) Xin Người đón tiếp anh (chị) ông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(bà) Xin các thiên thần dẫn đưa anh (chị) ông (bà) vào lòng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Áp-bra-ham. Xin hãy đón tiếp và dâng linh hồn này lên trước tôn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nhan Đấng Tối Cao. Lạy Chúa, xin cho linh hồn này được nghỉ yên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muôn đời, và cho ánh sáng ngàn thu chiếu soi trên linh hồn ấy.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Xin dâng linh hồn này lên trước tôn nhan Đấng Tối Cao. Xin thánh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thiên thần dẫn đưa anh (chị) ông (bà) vào thiên đàng. Và khi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tới nơi, xin các thánh tử đạo đón tiếp anh (chị) ông (bà) và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hướng dẫn anh (chị) ông (bà) vào thành thánh Giê-ru-sa-lem.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/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