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LẶNG NGHE TIẾNG RU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Lặng nghe trong gió xa vời,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ru Con Chúa Trời. Hài Nhi sinh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cõi đời. Chiên lừa sưởi ấm thở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hơi. “Con hỡi cứ ngủ ngoan,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cứu chuộc thế gian”. Lời ru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dịu êm, Con Chúa say giấc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mộng 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LẶNG NGHE TIẾNG RU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ơi hỡi người, nhìn xem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Con ra đời. Lều tranh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mù sương. Lạnh lẽo trong giá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buốt đêm trường. Lặng nghe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ru. Ngủ ngoan bé thơ. Tiếng ru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còn vọng ngân đến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(muôn đời).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LẶNG NGHE TIẾNG RU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Này Con Chiên Chúa làm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trần để mong cứu đời. Lời ru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rát êm đềm Chúa nằm say giấc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yên. Ôi gió rét triền mien.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Lạnh lẽo với cỏ rơm hèn. À ơi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ngủ ngoan. Có tiếng ru của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gần bên.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LẶNG NGHE TIẾNG RU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ơi hỡi người, nhìn xem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Con ra đời. Lều tranh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mù sương. Lạnh lẽo trong giá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buốt đêm trường. Lặng nghe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ru. Ngủ ngoan bé thơ. Tiếng ru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còn vọng ngân đến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(muôn đời).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