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LẮNG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1. Xin cho con biết lắng nghe Lời Ngài dạy con trong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đêm tối. Xin cho con biết lắng nghe Lời Ngài dạy con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lúc lẻ loi. Xin cho con cất tiếng lên trả lời và vâng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theo ý Chúa. Xin cho con biết thân thưa: ‘Lạy Ngài,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Ngài muốn con làm chi?’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ÐK: Lời Ngài là sức sống của con. Lời Ngài là ánh sáng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đời con. Lời Ngài là chứa chan hy vọng, là đường để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con hằng dõi bước. Lời Ngài đượm chất ngất niềm vui,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trọn vẹn ngàn tiếng hát đầy vơi. Lời Ngài đổi mới cho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cuộc đời. Lời Ngài hạnh phúc cho trần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LẮNG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Xin cho con biết lắng nghe Lời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dạy con trong cuộc sống. Xin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cho con biết lắng nghe Lời Ngài từng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theo bước đời con. Xin cho con biết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sẵn sàng chờ đợi và vâng nghe theo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Chúa. Xin cho con biết sẵn sàng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thực lành Lời Chúa đã truyền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LẮNG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cho con vững bước đi vào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truyền rao cho Chân Lý. Xin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biết say mê cuộc đời làm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tình yêu. Cho môi con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nét cười, Lời Ngài được đem cho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giới. Cho đôi tay sáng ơn trời,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vẹn hành lý cho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LẮNG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Xin cho đến với Người bằng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không giả dối. Xin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trong đời tìm lại nguồn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mà thôi. Cho con khi đã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Lời Ngài dạy con ôi cao quý.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cho con trái tim si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mến không nhạt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