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LÀM RẠNG DANH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Từ thời hồng hoang giữa khung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trời tươi sáng huy hoàng, loài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được sinh giống như hình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Thiên Chúa quang linh. Chúa còn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hết mình cho con người cộng tác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quản cai, canh giữ đất đai làm bá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chủ luôn hết mọi loài.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LÀM RẠNG DANH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ĐK: Ôi Thiên Chúa Cha đã sai Con Một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giáng trần, (gánh lấy thân phận lao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động) sống đời thanh bần để cứu muôn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dân (í a) dương trần. Xin cho chúng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con biết noi gương Ngài luôn mãi (hôm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mai chuyên cần để no ấm) mở rộng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Nước Trời (í a) làm rạng danh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LÀM RẠNG DANH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Lộc trời đầy vơi lãnh trong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vốn sinh lời, là người quản gia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lúc chủ nhà đi vắng phương xa. Nếu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còn lãi nhiều trên thiên triều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hưởng phúc chủ yêu, ai thiếu tín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trung dù vẫy vùng cũng sẽ khốn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LÀM RẠNG DANH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ĐK: Ôi Thiên Chúa Cha đã sai Con Một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giáng trần, (gánh lấy thân phận lao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động) sống đời thanh bần để cứu muôn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dân (í a) dương trần. Xin cho chúng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con biết noi gương Ngài luôn mãi (hôm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mai chuyên cần để no ấm) mở rộng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Nước Trời (í a) làm rạng danh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LÀM RẠNG DANH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Ngàn vạn hồng ân Chúa ban phần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cõi gian trần, phục vụ thành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tâm giữa thăng trầm vui giúp tha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nhân. Nói gì giữa đời nên theo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của Chúa truyền ban, ngay lúc bất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an nhờ sức mạnh ơn thánh phục vụ.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LÀM RẠNG DANH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ĐK: Ôi Thiên Chúa Cha đã sai Con Một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giáng trần, (gánh lấy thân phận lao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động) sống đời thanh bần để cứu muôn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dân (í a) dương trần. Xin cho chúng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con biết noi gương Ngài luôn mãi (hôm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mai chuyên cần để no ấm) mở rộng</a:t>
            </a:r>
          </a:p>
          <a:p>
            <a:pPr algn="ctr"/>
            <a:r>
              <a:rPr sz="3900" b="1">
                <a:solidFill>
                  <a:srgbClr val="FFFFFF"/>
                </a:solidFill>
                <a:latin typeface="Arial"/>
              </a:rPr>
              <a:t>Nước Trời (í a) làm rạng danh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