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 MỘT GIỌT NƯỚC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Là một giọt nước tan biến đi giữa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ly rượu nồng. Mong là hạt lúa miến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mục nát để rồi trổ bông.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nến cháy hương trầm nơi bàn thờ.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Có Chúa biết cho lòng con bây giờ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khao khát sống trong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Lửa mến ấy không nhạt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 MỘT GIỌT NƯỚC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Cùng hiệp dâng lên Chúa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chí nhân. Bao khó khăn ngàn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lắng lo kiếp người. Nguyện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dìu con đi trong thánh ân.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Qua tháng năm mai về bến mơ.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 MỘT GIỌT NƯỚC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Đồi chiều loang máu Chúa chết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treo nhuốc nhơ khổ hình. Gánh tội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 thế giới tình yêu Chúa ôi thật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lớn lao. Hy lễ thuở xưa giờ trên bàn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thờ. Con biết nói sao tình Chúa vô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bờ. Van xin Chúa thứ tha tội lỗi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xứng đáng trong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 MỘT GIỌT NƯỚC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Cùng hiệp dâng lên Chúa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chí nhân. Bao khó khăn ngàn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lắng lo kiếp người. Nguyện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dìu con đi trong thánh ân.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Qua tháng năm mai về bến mơ.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