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HẠT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1. Là hạt bụi con chỉ là hạt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bụi rồi mai này là hạt bụi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thôi. Là hạt bụi con trông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cậy vào tình yêu Chúa,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Chúa ơi xin dủ lòng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HẠT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ĐK: Xin (Nguyện. thương con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tội lỗi Chúa ơi! Xin thương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con thành tâm hối hận Xin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thương ban ơn cứu độ nâng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đỡ con trong tình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HẠT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Về cội nguồn những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trở về Con mong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 cùng Chúa. Vì Ngài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suối nguồn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 Sẽ thứ tha lỗi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HẠT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ĐK: Xin (Nguyện. thương con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tội lỗi Chúa ơi! Xin thương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con thành tâm hối hận Xin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thương ban ơn cứu độ nâng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đỡ con trong tình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HẠT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Cả cuộc đời kiếp lãng du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phiêu bạt Con phiêu bạt nẻo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đam mê. Chợt một ngày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chán chê dặm tình dương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Quyết quay về nương cửa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 HẠT BỤI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ĐK: Xin (Nguyện. thương con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tội lỗi Chúa ơi! Xin thương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con thành tâm hối hận Xin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thương ban ơn cứu độ nâng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đỡ con trong tình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