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Bình minh ngước mắt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bầu trời. Kỳ công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tuyệt vời khắp nơi. Biển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đảo trùng xa, thiên hà lấp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lánh. Cánh tay uy quyền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tạo dựng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Cảm tạ Thiên Chúa chí tôn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muôn loài. Tạo dựng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sóng khơi núi cao sông dài,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muông thú, chim trên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vui sống thảnh thơi.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 muôn lời tri ân.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(muôn tiếng tri 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Đại dương sông nước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dạt dào. Nhìn quanh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chập chùng núi cao.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 năng Chúa muôn đời ghi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dấu. Tán dương danh Ngài,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đến tận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Cảm tạ Thiên Chúa chí tôn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muôn loài. Tạo dựng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sóng khơi núi cao sông dài,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muông thú, chim trên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vui sống thảnh thơi.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 muôn lời tri ân.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(muôn tiếng tri 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Kìa đêm trăng sáng dãi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chiếu ánh vàng. Và ngày rực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nắng tràn ngập ánh quang.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người là chi bé tựa hạt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cát. Sóng xô dập vùi biến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lòng đại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KỲ CÔNG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Cảm tạ Thiên Chúa chí tôn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muôn loài. Tạo dựng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sóng khơi núi cao sông dài,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muông thú, chim trên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vui sống thảnh thơi.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 muôn lời tri ân.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(muôn tiếng tri 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Thiên Phương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