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chúng con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Thánh Giá Chúa Mừng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rất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vinh. Ấy chính vì nhờ cây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Giá niềm hân hoan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hoà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Nguyện Chúa Trời dủ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phúc Xin Nhan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rạng chiếu chúng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lối Chúa khắp thế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biết Ơn Ngài cứu độ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sẽ am tường.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chúng con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Thánh Giá Chúa Mừng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rất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vinh. Ấy chính vì nhờ cây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Giá niềm hân hoan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hoà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Bài ca tụng vang trong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Ngợi khen Chúa Trời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các quốc gia. Lời công minh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xét xử nhân thế Tay Người cai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trị liệt quốc trên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chúng con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Thánh Giá Chúa Mừng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rất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vinh. Ấy chính vì nhờ cây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Giá niềm hân hoan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hoà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Ngàn hoa màu trổ sinh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tốt Ấy chính Chúa Trời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tưới phước lộc.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xem mưa ân tình lai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láng Khắp cả thế trần nhận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THỜ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chúng con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Thánh Giá Chúa Mừng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rất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vinh. Ấy chính vì nhờ cây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Giá niềm hân hoan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hoà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Triều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