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KINH NGỢI KHEN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Linh hồn tôi hớn hở mừng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vui hớn hở mừng vui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Đấng Cứu chuộc tôi (cứu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tôi). Này thần trí tôi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khen Đức Chúa Trời, rạng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ngời danh Thánh ngàn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KINH NGỢI KHEN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1. Phận tỳ nữ Chúa đã dấu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yêu Ngài rộng ban bao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điều cao diệu. Huyền siêu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một tình yêu đến ai kính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sợ Ngài.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KINH NGỢI KHEN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Linh hồn tôi hớn hở mừng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vui hớn hở mừng vui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Đấng Cứu chuộc tôi (cứu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tôi). Này thần trí tôi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khen Đức Chúa Trời, rạng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ngời danh Thánh ngàn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KINH NGỢI KHEN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2. Người giàu sang đuổi về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trắng tay, rợp trời mây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sức mạnh dư đầy. Vì chưng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Ngài hằng dủ thương những</a:t>
            </a:r>
          </a:p>
          <a:p>
            <a:pPr algn="ctr"/>
            <a:r>
              <a:rPr sz="5600" b="1">
                <a:solidFill>
                  <a:srgbClr val="FFFFFF"/>
                </a:solidFill>
                <a:latin typeface="Arial"/>
              </a:rPr>
              <a:t>ai biết khiêm nhường.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KINH NGỢI KHEN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Linh hồn tôi hớn hở mừng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vui hớn hở mừng vui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Đấng Cứu chuộc tôi (cứu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tôi). Này thần trí tôi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khen Đức Chúa Trời, rạng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ngời danh Thánh ngàn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KINH NGỢI KHEN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3. Lời nguyện xưa Chúa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hãy nhớ lại mà rộng tay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cứu độ dân Ngài. Bàn tay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thật quyền oai dẫn ai</a:t>
            </a:r>
          </a:p>
          <a:p>
            <a:pPr algn="ctr"/>
            <a:r>
              <a:rPr sz="6000" b="1">
                <a:solidFill>
                  <a:srgbClr val="FFFFFF"/>
                </a:solidFill>
                <a:latin typeface="Arial"/>
              </a:rPr>
              <a:t>bước trên đường dài.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KINH NGỢI KHEN 1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ĐK: Linh hồn tôi hớn hở mừng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vui hớn hở mừng vui trong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Đấng Cứu chuộc tôi (cứu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tôi). Này thần trí tôi ngợi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khen Đức Chúa Trời, rạng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ngời danh Thánh ngàn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