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Kính mừng Giuse, đầy ơn Chúa, Đấng Cứu Thế được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Ngài âu yếm dưỡng nuôi, và tận tình chăm nom săn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sóc. Ngài thật diễm phúc hơn mọi người nam, và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Giêsu Con Chí Thánh bạn thanh khiết Ngài gồm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phúc lạ. Khấn nguyện Thánh Giuse thật diễm phúc,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Cha nuôi Con Chúa Trời cao sang hiển vinh nguyện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chuyển cầu cho đoàn con đây được vượt qua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những lo âu đời nay, và sau hết xin cứu giúp đoàn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 cái Ngài giờ cuối đời. Amen, Amen, Amen.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