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Kính mừng Thánh Antôn là người giảng thuyết lừng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danh, là vị Tiến sĩ Tin Mừng và là Đấng cầu bầu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linh nghiệm. Xin phù giúp chúng con thuấm nhuần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Tin Mừng của Chúa, giữa những nghịch cảnh trần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gian biết một lòng cậy trông vững vàng. Như xưa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các Tông đồ, lúc đi rao giảng Tin Mừng. Chúa đã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cùng hành động bằng những dấu lạ điềm thiêng.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Theo chân các Tông đồ, Thánh Antôn rao giảng Lời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Chúa. Chúa cũng chứng thực lời Người, bằng những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dấu lạ điềm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