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Kính mừng (kính mừng kính mừng).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Kính mừng (kính mừng kính mừng)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ơn phúc. Thiên Chúa ở cùng Mẹ,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gian trần (Đấng cứu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trần).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Mẹ Thiên Chúa. Danh Thánh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cao vời, ngàn đời,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đã sai Sứ Thần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cùng Trinh nữ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Ma-ri-a. Này người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chịu thai sinh hạ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Đấng Tối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Kính mừng (kính mừng kính mừng).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Kính mừng (kính mừng kính mừng)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ơn phúc. Thiên Chúa ở cùng Mẹ,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gian trần (Đấng cứu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trần).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Mẹ Thiên Chúa. Danh Thánh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cao vời, ngàn đời,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Đây chính tôi tớ Ngài,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lời Thiên Sứ tôi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vâng. Và lời hứa truyền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Vua Trời sống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Kính mừng (kính mừng kính mừng).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Kính mừng (kính mừng kính mừng)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ơn phúc. Thiên Chúa ở cùng Mẹ,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gian trần (Đấng cứu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trần).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Kính mừng (kính mừng kính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mừng) Mẹ Thiên Chúa. Danh Thánh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cao vời, ngàn đời,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