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KINH ĐỨC CHÚA THÁNH THẦN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1. Xin ngự đến lạy Thánh Thần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sáng tạo, đến viếng thăm và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tuôn đổ ơn trời. Xuống cõi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lòng và tâm trí bề tôi, là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sản phẩm do tay Ngài mà có.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KINH ĐỨC CHÚA THÁNH THẦN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Tôn hiệu Chúa là chính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Người bảo trợ, chính món quà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của Thiên Chúa tối cao. Suối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dạt dào, tình yêu, ánh lửa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thiêng, là ấn tín đóng vào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hồn tín hữu.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KINH ĐỨC CHÚA THÁNH THẦN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Chính nguồn suối bảy ơn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lành diệu kì, chính ngón tay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thần linh Chúa thiên đàng.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chính là ơn Cha hứa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tặng ban, cho tín hữu nói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năng thật lưu loát.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KINH ĐỨC CHÚA THÁNH THẦN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4. Xin rọi sáng hầu mở mang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trí tuệ, xuống mến yêu tràn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ngập khắp tâm hồn. Thân mỏng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giòn hèn yếu của đoàn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luôn luôn mong sức thiêng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Ngài bồi dưỡng.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KINH ĐỨC CHÚA THÁNH THẦN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5. Xin đuổi khuất quỷ ma cho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khuất dạng, để chúng con vui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hưởng phúc an bình.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thương tình hằng chỉ lối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trường sinh, đoàn con thoát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khỏi lỗi lầm nguy hiểm.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KINH ĐỨC CHÚA THÁNH THẦN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6. Xin chỉ giáo về Chúa Cha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chí từ, cũng am tường về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nhân hậu. Vững tin thật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Ngài Thần Khí Tình Yêu nguồn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thương mến giữa hai vị muôn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thuở. Amen! Amen!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