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KINH DÂNG LỄ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Này đây tấm bánh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trắng này bởi ruộng đất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và lao công chúng con.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Nguyện dâng Chúa để trở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thành Mình Thánh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KINH DÂNG LỄ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(Chúc tụng Chúa)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tụng Chúa là Chúa Tể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càn khôn. (Chúa ơi.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cầu Chúa) Hãy nguyện cầu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xin Chúa nhận tấm bánh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trắng này.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KINH DÂNG LỄ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Này đây chén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tinh tuyền bởi nho chín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và lao công chúng con.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Nguyện dâng Chúa để trở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thành nguồn sức sống.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KINH DÂNG LỄ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(Chúc tụng Chúa)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tụng Chúa là Chúa Tể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càn khôn. (Chúa ơi.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cầu Chúa) Hãy nguyện cầu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xin Chúa nhận cho chén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rượu này.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KINH DÂNG LỄ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Này đây xác với linh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hồn, nguyện dâng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trọn bao nhiêu ước mơ.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Cùng dâng hiến để trở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thành một hy tế.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KINH DÂNG LỄ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(Chúc tụng Chúa)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tụng Chúa là Chúa Tể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càn khôn. (Chúa ơi.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cầu Chúa) Hãy nguyện cầu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xin Chúa nhận hy lễ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về.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