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Xin dâng tiến lên Cha lễ vật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tình yêu. Đây bánh miến thơm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ngon ly rượu hương nồng. Nguyện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xin Cha thương đoái nhận lễ vật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thành kính. Ước nên lương thực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dường nuôi linh hồn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Ngàn lời ca dâng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lên Đấng cao cả uy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linh. Lời ca xin tri ân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thương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Dâng thân xác, với tấm linh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hồn mọn hèn. Bao gian khó ưu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tư khổ đau trong đời. Tình Cha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thương giữ gìn xác hồn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trong trắng. Cúi xin ơn lành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giữ cho vẹn tròn thủy chung.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Ngàn lời ca dâng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lên Đấng cao cả uy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linh. Lời ca xin tri ân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thương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