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Kính dâng Ngài bánh miến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với rượu ngon. Kính dâng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này là hồn xác con. Xin tín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thác để mến yêu nhiều hơn.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thương đến phù giúp,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ban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Xin dâng Chúa trot hết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buồn vui. Xin dâng chúa ước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mơ trong đời. Đường dương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thế còn nhiều nối lo. Xin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canh giữ hồn này bé thơ.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Kính dâng Ngài kiếp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bao đổi thay. Đã bao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nhọc nhằn nặng trĩu vai.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Nhìn tương lai nào biết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vào ai. Chỉ có Chúa hạnh phúc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ngày mai.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Xin dâng Chúa trot hết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buồn vui. Xin dâng chúa ước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mơ trong đời. Đường dương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thế còn nhiều nối lo. Xin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canh giữ hồn này bé thơ.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