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KINH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Con dâng về Thiên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đây hy lễ của một chiều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xưa, ôi Con Chúa hiến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mình vì yêu, đền tội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nhân thế bao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KINH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Xin Cha thương nhận lễ vật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này. Xin Cha ban hồng ân dư đầy.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Lòng con vui sướng từ đây. Con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hăng say đi về bốn phương, trao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đôi tay cho người mến thương,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đem tin yêu cho đời ngát 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KINH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Đây ly rượu tấm bánh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dâng tiến với giọt mồ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hôi, bao công khó với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dòng lệ rơi cùng niềm vui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giây phút bên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KINH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Xin Cha thương nhận lễ vật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này. Xin Cha ban hồng ân dư đầy.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Lòng con vui sướng từ đây. Con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hăng say đi về bốn phương, trao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đôi tay cho người mến thương,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đem tin yêu cho đời ngát 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KINH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3. Ôi bao niềm yêu mến con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mơ ước tiến Ngài ngày đêm.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Môi ca hát những lời tình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thương, nguyện là hương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thơm ngát thiên đường.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KINH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Xin Cha thương nhận lễ vật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này. Xin Cha ban hồng ân dư đầy.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Lòng con vui sướng từ đây. Con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hăng say đi về bốn phương, trao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đôi tay cho người mến thương,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đem tin yêu cho đời ngát 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