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CHÀO TRINH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Kính chào Trinh Nữ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Maria. Kính chào Trinh Nữ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Maria. Mẹ đầy ơn phúc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ở cùng Mẹ. Mẹ thật diễm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hơn mọi người nữ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CHÀO TRINH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Xin cho con biết noi gương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Mẹ mến yêu. Bao hy sinh đắp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xây cuộc đời dâng hiến. Một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niềm tin yêu và phó thác trong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tay Mẹ. Bước đi trên đường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cùng Mẹ con sẽ bình 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CHÀO TRINH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Kính chào Trinh Nữ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Maria. Kính chào Trinh Nữ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Maria. Mẹ đầy ơn phúc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ở cùng Mẹ. Mẹ thật diễm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hơn mọi người nữ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CHÀO TRINH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Xin cho con biết noi gương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Mẹ mến yêu. Luôn xin vâng hiến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dâng cuộc đời lên Chúa. Dù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nhiều gian nan lòng vẫn sắt son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kiên cường. Chứng nhân giữa đời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làm rạng danh Chúa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CHÀO TRINH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Kính chào Trinh Nữ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Maria. Kính chào Trinh Nữ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Maria. Mẹ đầy ơn phúc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ở cùng Mẹ. Mẹ thật diễm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hơn mọi người nữ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