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KÍNH CHÀO THÁNH CẢ GIUSE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1. Kính chào Đấng gìn giữ Chúa Cứu Thế,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Đấng gìn giữ Chúa Cứu Thế. Bạn Trăm Năm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của Đức Trinh Nữ Maria. Bạn Trăm Năm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của Đức Trinh Nữ Maria Chúa đã trao ban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Con Một của Chúa cho ngài. Mẹ Maria đã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tin tưởng nơi ngài. Và Chúa Giêsu Kitô đã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lớn lên, đã lớn lên, lớn lên nhờ bàn tay và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công sức bao nhiêu tháng năm của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KÍNH CHÀO THÁNH CẢ GIUSE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2. Cúi lạy Thánh Cả Giuse diễm phúc, Thánh Cả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Giuse diễm phúc. Nguyện xin thương tỏ mối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tình Cha cho chúng con. Và xin thương hướng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dẫn che chở trên đường đời. Xin hãy ban muôn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ơn trời của Chúa cho đời. để con trung kiên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vững tin Chúa xót thương. Và hãy ra tay thi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ân, cứu chúng con, cứu chúng con thoát khỏi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mọi sự dữ, lòng chờ mong khát khao phúc vinh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Nước Trời. Amen. Amen. Amen.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