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KÍNH CHÀO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Chúng con kính chào Nữ Vương Mẹ nhân ái. Nguồn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sức sống, nguồn an vui, nguồn hy vọng của chúng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con. Ôi lạy Mẹ, ôi lạy Mẹ, nơi lưu đày con cháu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E-va, kêu van Mẹ giữa vũng châu lệ. Lạy Mẹ là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Trạng sư chúng con, xin thương ghé mắt nhìn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chúng con, ôi Mẹ. Đến sau qua đời này, xin Mẹ cho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chúng con, cho chúng con được thấy Đức Giêsu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 lòng Mẹ gồm phúc lạ. Ôi khoan thay! Ôi nhân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thay! Ôi êm thay! Thánh Maria trọn đời đồng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trinh. A-men. A-men.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