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Mừng khen Trinh Vương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hiển vinh rạng ngời, hỡi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Maria! Mẹ yêu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 ái ôi tuyệt vời, hỡi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Maria!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Hát lên nào hỡi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thần. Hân hoan nào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xa gần. Trời với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câu ngợi ca: Kính chào,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chào, đoàn con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chào Nữ Vương!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Nguồn êm vui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trên đời, hỡi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Maria! Niềm tín thác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khó khăn rã rời,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hỡi Maria!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Hát lên nào hỡi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thần. Hân hoan nào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xa gần. Trời với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câu ngợi ca: Kính chào,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chào, đoàn con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chào Nữ Vương!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3. Và khi xuôi tay đã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qua đời này, hỡi Maria!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Mẹ ơi cho con thấy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của Ngài, hỡi Maria!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Hát lên nào hỡi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thần. Hân hoan nào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xa gần. Trời với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câu ngợi ca: Kính chào,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chào, đoàn con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chào Nữ Vương!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