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BÀ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Kìa Bà nào đang tiến lên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như rạng đông. Kìa Bà nào đang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tiến lên như rạng đông. Đẹp như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mặt trăng rực rỡ như mặt trời.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Oai hùng như đạo binh xếp hàng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vào trận Bà là ai (Bà là ai?).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BÀ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Bà là ai như huệ giữa chòm gai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thiêng mầu nhiệm, như đền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hiển như thành thánh Sa-lem.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Bà là ai như hào quang Thiên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mùa xuân không úa, như vì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mai rạng như chính cửa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BÀ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Kìa Bà nào đang tiến lên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như rạng đông. Kìa Bà nào đang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tiến lên như rạng đông. Đẹp như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mặt trăng rực rỡ như mặt trời.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Oai hùng như đạo binh xếp hàng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vào trận Bà là ai (Bà là ai?).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BÀ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Bà là ai tình tuyền lúc đầu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thai, xác hồn như ngọc tuyền, dư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đầy Ơn Thiên Chúa như nguồn nước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vô biên. Bà là ai tay bồng Vua thơ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bé, tay tràn Ơn Cứu Thế, Đấng từ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bi nhân hậu hằng tiếp đón lời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BÀ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Kìa Bà nào đang tiến lên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như rạng đông. Kìa Bà nào đang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tiến lên như rạng đông. Đẹp như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mặt trăng rực rỡ như mặt trời.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Oai hùng như đạo binh xếp hàng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vào trận Bà là ai (Bà là ai?).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