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Kìa ai dong duổi đường gió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bụi. Gánh sầu thương mệt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mỏi hai vai. Về đây nấp bóng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Sao Mai. Về đây quên lãng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những ngày truân chuyên.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Kìa ai thiếu vỗ về người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Mẹ. Tháng ngày trôi lặng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lẽ cô liêu. Về đây Mẹ sẽ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thương yêu. Về đây Mẹ sẽ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ban nhiều ơn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3. Kìa ai mê mải tìm hoan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lạc. Những ngày đêm thổn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thức băn khoăn. Về đây ngỏ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hết tâm can. Về đây Mẹ có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muôn ngàn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KÌA AI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4. Kìa ai sống mãi trong do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dự. Kiếp trần gian lữ thứ đau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thương. Về đây nấp bóng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Trinh Vương. Về đây hưởng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phúc thiên đàng yên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