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TÂN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ĐK: Hát lên một khúc tân ca. (Hỡi nhân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trần nào) Hát lên ngợi khen Thiên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Chúa, vì Người đã tạo thành biết bao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nhiêu việc lạ lùng. Cánh tay thần thánh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uy phong (Cánh tay Ngài này) cánh tay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từng mang vinh thắng. Biểu lộ đức công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bình và ơn cứu độ trước ngàn dân.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TÂN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1. Tung hô Chúa đi khắp cả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địa cầu, hãy hân hoan hò reo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ca xướng. Với tiếng đàn réo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rắt, với nhã nhạc du dương,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hãy ca lên mừng Chúa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TÂN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ĐK: Hát lên một khúc tân ca. (Hỡi nhân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trần nào) Hát lên ngợi khen Thiên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Chúa, vì Người đã tạo thành biết bao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nhiêu việc lạ lùng. Cánh tay thần thánh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uy phong (Cánh tay Ngài này) cánh tay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từng mang vinh thắng. Biểu lộ đức công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bình và ơn cứu độ trước ngàn dân.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TÂN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Sông mau vỗ tay, núi non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reo mừng, sóng khơi vang gầm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nhân thế. Hãy rúc dồn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tiếng ốc, thúc tiếng kèn vang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xa, tán dương uy quyền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TÂN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ĐK: Hát lên một khúc tân ca. (Hỡi nhân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trần nào) Hát lên ngợi khen Thiên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Chúa, vì Người đã tạo thành biết bao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nhiêu việc lạ lùng. Cánh tay thần thánh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uy phong (Cánh tay Ngài này) cánh tay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từng mang vinh thắng. Biểu lộ đức công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bình và ơn cứu độ trước ngàn dân.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