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Khúc tân ca nào hát lên, một khúc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tân ca nào hát lên, mừng Chúa chúng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Bởi vì Ngài tạo tác nên, vì Chúa tạo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tác nên muôn kì công diệu kì quá đỗi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diệu kì. Quá lẫy lừng này Thánh Danh,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lẫy lừng Thánh Danh Khắp cõi hoàn cầu.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tân ca nào hát lên, một khúc tân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nào hát lên,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nâng phím tơ cung đàn,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tấu câu nhạc vàng, mừng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vinh quang. Ngài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thờ, Đấng toàn năng toàn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thiện đáng chúc khen muôn đời.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tán dương, xin chúc khen, xin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tôn vạn thuở (ngàn)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Khúc tân ca nào hát lên, một khúc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tân ca nào hát lên, mừng Chúa chúng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Bởi vì Ngài tạo tác nên, vì Chúa tạo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tác nên muôn kì công diệu kì quá đỗi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diệu kì. Quá lẫy lừng này Thánh Danh,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lẫy lừng Thánh Danh Khắp cõi hoàn cầu.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tân ca nào hát lên, một khúc tân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nào hát lên,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Reo lên khúc ca tưng bừng, hoàn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vũ vui nhảy mừng, mừng hát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dân. Vì toàn thể cõi đất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nhìn thấy tỏ tường ơn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Ngài. Xin tán dương, xin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khen, xin kính tôn vạn thuở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(ngàn)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Khúc tân ca nào hát lên, một khúc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tân ca nào hát lên, mừng Chúa chúng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Bởi vì Ngài tạo tác nên, vì Chúa tạo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tác nên muôn kì công diệu kì quá đỗi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diệu kì. Quá lẫy lừng này Thánh Danh,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lẫy lừng Thánh Danh Khắp cõi hoàn cầu.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tân ca nào hát lên, một khúc tân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nào hát lên,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được ở trong Nhà Ngài,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những năm dài, niềm hỉ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phai. Vì lòng Chúa rất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từ, đã dủ thương giữ gìn ủ ấp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đời. Xin tán dương, xin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khen, xin kính tôn vạn thuở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(ngàn)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TÂN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Khúc tân ca nào hát lên, một khúc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tân ca nào hát lên, mừng Chúa chúng ta.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Bởi vì Ngài tạo tác nên, vì Chúa tạo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tác nên muôn kì công diệu kì quá đỗi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diệu kì. Quá lẫy lừng này Thánh Danh,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lẫy lừng Thánh Danh Khắp cõi hoàn cầu.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tân ca nào hát lên, một khúc tân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nào hát lên, mừng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