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KHÚC HÁT LÊN ĐỀN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ĐK: Tôi vui mừng sung sướng hân</a:t>
            </a:r>
          </a:p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hoan khi có người đến báo cho</a:t>
            </a:r>
          </a:p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rằng: Nào ta lên đền Thiên Chúa,</a:t>
            </a:r>
          </a:p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nào ta lên đền Thiên Chúa Salem</a:t>
            </a:r>
          </a:p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ơi! ta dừng chân trước cửa đây</a:t>
            </a:r>
          </a:p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rồi! Ôi Thành Thánh cao sang.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Sơn Ca Linh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KHÚC HÁT LÊN ĐỀN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150" b="1">
                <a:solidFill>
                  <a:srgbClr val="FFFFFF"/>
                </a:solidFill>
                <a:latin typeface="Arial"/>
              </a:rPr>
              <a:t>1. Salem kia kinh đô ta</a:t>
            </a:r>
          </a:p>
          <a:p>
            <a:pPr algn="ctr"/>
            <a:r>
              <a:rPr sz="6150" b="1">
                <a:solidFill>
                  <a:srgbClr val="FFFFFF"/>
                </a:solidFill>
                <a:latin typeface="Arial"/>
              </a:rPr>
              <a:t>muôn năm bền vững, muôn</a:t>
            </a:r>
          </a:p>
          <a:p>
            <a:pPr algn="ctr"/>
            <a:r>
              <a:rPr sz="6150" b="1">
                <a:solidFill>
                  <a:srgbClr val="FFFFFF"/>
                </a:solidFill>
                <a:latin typeface="Arial"/>
              </a:rPr>
              <a:t>dân muôn nơi họp về đây</a:t>
            </a:r>
          </a:p>
          <a:p>
            <a:pPr algn="ctr"/>
            <a:r>
              <a:rPr sz="6150" b="1">
                <a:solidFill>
                  <a:srgbClr val="FFFFFF"/>
                </a:solidFill>
                <a:latin typeface="Arial"/>
              </a:rPr>
              <a:t>tiếng hát lưng trời.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Sơn Ca Linh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KHÚC HÁT LÊN ĐỀN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ĐK: Tôi vui mừng sung sướng hân</a:t>
            </a:r>
          </a:p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hoan khi có người đến báo cho</a:t>
            </a:r>
          </a:p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rằng: Nào ta lên đền Thiên Chúa,</a:t>
            </a:r>
          </a:p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nào ta lên đền Thiên Chúa Salem</a:t>
            </a:r>
          </a:p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ơi! ta dừng chân trước cửa đây</a:t>
            </a:r>
          </a:p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rồi! Ôi Thành Thánh cao sang.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Sơn Ca Linh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KHÚC HÁT LÊN ĐỀN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150" b="1">
                <a:solidFill>
                  <a:srgbClr val="FFFFFF"/>
                </a:solidFill>
                <a:latin typeface="Arial"/>
              </a:rPr>
              <a:t>2. Dâng câu ca ta xin</a:t>
            </a:r>
          </a:p>
          <a:p>
            <a:pPr algn="ctr"/>
            <a:r>
              <a:rPr sz="6150" b="1">
                <a:solidFill>
                  <a:srgbClr val="FFFFFF"/>
                </a:solidFill>
                <a:latin typeface="Arial"/>
              </a:rPr>
              <a:t>cho Salem bình an, muôn</a:t>
            </a:r>
          </a:p>
          <a:p>
            <a:pPr algn="ctr"/>
            <a:r>
              <a:rPr sz="6150" b="1">
                <a:solidFill>
                  <a:srgbClr val="FFFFFF"/>
                </a:solidFill>
                <a:latin typeface="Arial"/>
              </a:rPr>
              <a:t>dân muôn nơi nhuộm hồng</a:t>
            </a:r>
          </a:p>
          <a:p>
            <a:pPr algn="ctr"/>
            <a:r>
              <a:rPr sz="6150" b="1">
                <a:solidFill>
                  <a:srgbClr val="FFFFFF"/>
                </a:solidFill>
                <a:latin typeface="Arial"/>
              </a:rPr>
              <a:t>ân thắm phúc muôn đời.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Sơn Ca Linh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KHÚC HÁT LÊN ĐỀN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ĐK: Tôi vui mừng sung sướng hân</a:t>
            </a:r>
          </a:p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hoan khi có người đến báo cho</a:t>
            </a:r>
          </a:p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rằng: Nào ta lên đền Thiên Chúa,</a:t>
            </a:r>
          </a:p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nào ta lên đền Thiên Chúa Salem</a:t>
            </a:r>
          </a:p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ơi! ta dừng chân trước cửa đây</a:t>
            </a:r>
          </a:p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rồi! Ôi Thành Thánh cao sang.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Sơn Ca Linh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