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Đã xong phận kiếp con người,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trần gian cũng đã lìa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đấy thôi, khóc cười năm tháng cũng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nhạt nhoà dẫu mấy mươi! Đã xong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hành trình lữ thứ, giờ này con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Ngài đây Chúa ơi, Đấng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luôn mến yêu tin cậy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đặt niềm hy vọng trọn vẹn vào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mình Chúa thôi, Ngài là cội nguồn sự sống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chẳng vơi. Trong vòng tay chí ái yêu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đón con bằng tình yêu vô biên diệu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tưởng nơi tình yêu tuyệt đối,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thương xót phận con tội lỗi. Khát khao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 hoàn toàn sạch trong con sẽ chiêm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ngưỡng Nhan Thánh Chúa Trời ôi niềm vui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Ước mong của con suốt đời, dù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 long đong vẫn một lòng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phai, dẫu nhiều cám dỗ ngã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 tội lỗi Chúa ơi. Ước mong giờ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mãi được về bên Chúa ở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Ngài sống vui, chẳng con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đớn khóc than muộn phiền đời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đặt niềm hy vọng trọn vẹn vào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mình Chúa thôi, Ngài là cội nguồn sự sống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chẳng vơi. Trong vòng tay chí ái yêu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đón con bằng tình yêu vô biên diệu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tưởng nơi tình yêu tuyệt đối,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thương xót phận con tội lỗi. Khát khao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 hoàn toàn sạch trong con sẽ chiêm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ngưỡng Nhan Thánh Chúa Trời ôi niềm vui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Áng mây nhẹ trôi bên trời, phận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người như hoa nở tươi rồi cũng chóng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phai, sóng trào biển khơi cũng hợp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rồi tan chẳng ngơi. Ngước trông ngàn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tầng cao xanh, chỉ một mình Chúa với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quê thật đáng ước mong, chính niềm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vinh phúc để con trọn niềm khát vọng.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đặt niềm hy vọng trọn vẹn vào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mình Chúa thôi, Ngài là cội nguồn sự sống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chẳng vơi. Trong vòng tay chí ái yêu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đón con bằng tình yêu vô biên diệu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tưởng nơi tình yêu tuyệt đối,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thương xót phận con tội lỗi. Khát khao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 hoàn toàn sạch trong con sẽ chiêm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ngưỡng Nhan Thánh Chúa Trời ôi niềm vui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4. Tiếc chi mọi thứ đời này, vạn vật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qua đi thế gian rồi cũng biến thay,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nỗi niềm ân oán hãy theo làn gió cuốn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bay. Tiếc thay vì những yếu đuối,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chẳng trọn tình mến Chúa nhưng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Ngài chẳng vơi, chẳng trọn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yêu sẻ chia sống cùng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đặt niềm hy vọng trọn vẹn vào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mình Chúa thôi, Ngài là cội nguồn sự sống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chẳng vơi. Trong vòng tay chí ái yêu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đón con bằng tình yêu vô biên diệu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tưởng nơi tình yêu tuyệt đối,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thương xót phận con tội lỗi. Khát khao khi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 hoàn toàn sạch trong con sẽ chiêm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ngưỡng Nhan Thánh Chúa Trời ôi niềm vui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