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cuộc đời của một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tớ, chỉ ước mong có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gia nghiệp, Đây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người con trung tín,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sẵn sàng làm theo Thánh 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cuộc đời,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thân yêu con tựa như của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tho ngọt ngào thắm đượm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yêu. Xin Chúa hãy dủ lòng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đón nhận về trời hỉ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phúc một đời ước mong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đợi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Kiếp nhân trần làm sao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vương vấn, biết bao lần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ước Ngài xót thương.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Kiếp nhân trần đục trong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sóng, mong tìm về Bờ Bến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thoả nỗi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cuộc đời,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thân yêu con tựa như của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tho ngọt ngào thắm đượm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yêu. Xin Chúa hãy dủ lòng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đón nhận về trời hỉ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phúc một đời ước mong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đợi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Xin để lại trần gian nay dĩ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vãng, đã xa rồi những khóc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cười dương trần. Xin để lại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nhiều gian nan, để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nghỉ yên chốn vĩnh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cuộc đời,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thân yêu con tựa như của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tho ngọt ngào thắm đượm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yêu. Xin Chúa hãy dủ lòng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đón nhận về trời hỉ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phúc một đời ước mong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đợi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Vững một niềm cậy tin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xót vững một niềm phó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thác vào Chúa luôn. Vững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tình yêu Ngài trung tín,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van nài nguyện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đoái nhìn.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cuộc đời,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thân yêu con tựa như của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tho ngọt ngào thắm đượm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yêu. Xin Chúa hãy dủ lòng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đón nhận về trời hỉ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phúc một đời ước mong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đợi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