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Nén hương nào thắp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chẳng tàn? Cánh hoa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úa, dù một thời sắc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hương? Ánh nén nào lung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 mãi đêm trường mà chẳng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lúc lịm tắt?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ĐK: Lạy Chúa, thân phận con như thế kiếp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phù vân phôi pha như cỏ hoa mau qua. Nhưng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xin tin cậy luôn kiên trung nơi lòng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thương bao dung Chúa cả nhân ái. Xin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thương con kiếp người bao mong manh ngước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nhìn nơi cao xanh hỉ hoan muôn đời. Lạy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Chúa, sau sầu thương dương thế linh hồn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trông mong phúc vinh quang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Biển xanh rồi cũng hoá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luống dâu. Tháng năm vần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xoay mãi vòng thời gian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trôi. Kiếp người dù trăm năm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đáng là gì rồi cũng phải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tới hồi kết.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ĐK: Lạy Chúa, thân phận con như thế kiếp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phù vân phôi pha như cỏ hoa mau qua. Nhưng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xin tin cậy luôn kiên trung nơi lòng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thương bao dung Chúa cả nhân ái. Xin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thương con kiếp người bao mong manh ngước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nhìn nơi cao xanh hỉ hoan muôn đời. Lạy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Chúa, sau sầu thương dương thế linh hồn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trông mong phúc vinh quang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Phút giây người nhắm mắt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xuôi tay, nuối tiếc gì kiếp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đời trần gian đã qua.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Nếu có gì nuối tiếc chỉ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chưa trọn, trọn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thương người hỡi!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ĐK: Lạy Chúa, thân phận con như thế kiếp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phù vân phôi pha như cỏ hoa mau qua. Nhưng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xin tin cậy luôn kiên trung nơi lòng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thương bao dung Chúa cả nhân ái. Xin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thương con kiếp người bao mong manh ngước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nhìn nơi cao xanh hỉ hoan muôn đời. Lạy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Chúa, sau sầu thương dương thế linh hồn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trông mong phúc vinh quang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4. Phút giây này chẳng khỏi ngậm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ngùi, trót cuộc đời đã sống tội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trần bao vấn vương. Nếu có thật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yêu hãy nhớ nguyện cầu,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đừng lãng quên nhau, người hỡi!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Coda: Xin thương con, Chúa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CẬY TRÔNG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ĐK: Lạy Chúa, thân phận con như thế kiếp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phù vân phôi pha như cỏ hoa mau qua. Nhưng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xin tin cậy luôn kiên trung nơi lòng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thương bao dung Chúa cả nhân ái. Xin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thương con kiếp người bao mong manh ngước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nhìn nơi cao xanh hỉ hoan muôn đời. Lạy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Chúa, sau sầu thương dương thế linh hồn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con trông mong phúc vinh quang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