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YÊU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Maria ôi Mẹ đồng trinh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này này con dâng Mẹ hoa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tốt xinh và này con dâng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Mẹ con tim thề nguyền yêu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mến Mẹ hết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Quang, Vũ Ngọc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YÊU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1. Ngàn hoa tươi tốt dâng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trước ngai Mẹ từ nhân hợp với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tiếng hát của các Thiên Thần.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Lòng hân hoan hát khúc ca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khen Mẹ đồng trinh hồn con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ngất say khúc đàn thánh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Quang, Vũ Ngọc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YÊU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Maria ôi Mẹ đồng trinh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này này con dâng Mẹ hoa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tốt xinh và này con dâng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Mẹ con tim thề nguyền yêu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mến Mẹ hết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Quang, Vũ Ngọc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YÊU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Này con dâng trót cho Mẹ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hết cả đời con hồn xác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Mẹ giữ vuông tròn. Phần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xin quyết mến yêu Mẹ hết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con đời con sẽ nên khúc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nhạc véo von.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Quang, Vũ Ngọc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YÊU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ĐK: Maria ôi Mẹ đồng trinh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này này con dâng Mẹ hoa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tốt xinh và này con dâng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Mẹ con tim thề nguyền yêu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mến Mẹ hết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Minh Quang, Vũ Ngọc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