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(Một bài ca mới) Hát lên một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bài ca mới! Hát lên mừng Chúa hỡi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toàn thể địa cầu. (Tụng ca danh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Chúa) Hát lên mừng Chúa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tụng Thánh Danh. Ngày qua ngày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hãy loan báo ơn Ngài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1. Hãy đến đây ta reo hò mừng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Chúa, tung hô Người núi đá độ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trì ta. Vào trước thiên nhan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dâng lời cảm tạ, cùng tung hô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theo điệu hát cung đàn.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(Một bài ca mới) Hát lên một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bài ca mới! Hát lên mừng Chúa hỡi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toàn thể địa cầu. (Tụng ca danh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Chúa) Hát lên mừng Chúa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tụng Thánh Danh. Ngày qua ngày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hãy loan báo ơn Ngài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Hãy đến đây ta cúi mình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kính, trước Thánh Nhan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đã tạo thành ta.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chính là Chúa Trời ta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thờ, còn dân ta chính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đoàn chiên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(Một bài ca mới) Hát lên một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bài ca mới! Hát lên mừng Chúa hỡi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toàn thể địa cầu. (Tụng ca danh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Chúa) Hát lên mừng Chúa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tụng Thánh Danh. Ngày qua ngày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hãy loan báo ơn Ngài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Hãy tung hô hỡi tất cả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đất, phụng thờ Ngài với cả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hỷ hoan. Cùng cất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bước vào thánh điện,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tri ân chúc tụng Thánh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KHÚC CA LÊN ĐỀN 8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(Một bài ca mới) Hát lên một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bài ca mới! Hát lên mừng Chúa hỡi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toàn thể địa cầu. (Tụng ca danh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Chúa) Hát lên mừng Chúa chúc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tụng Thánh Danh. Ngày qua ngày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hãy loan báo ơn Ngài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