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Nào đến đây ta cùng lên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Núi Chúa, lên đền thờ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chúng ta. Để Người dạy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ta biết lối của Người, và bước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theo đường Ngài dạy khuyên.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Núi Đền Thờ Chúa đứng kiên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cường vượt trên các non cao,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 mình trên hết mọi ngọn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đồi. Muôn dân vui mừng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nhau tới, muôn nước tưng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bừng kéo nhau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Nào đến đây ta cùng lên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Núi Chúa, lên đền thờ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chúng ta. Để Người dạy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ta biết lối của Người, và bước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theo đường Ngài dạy khuyên.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tỏ Nhan Thánh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ngời giãi sáng khắp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nơi, cho mọi dân biết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độ. Ta mau tiến về Cung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đây ánh sáng Ngài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soi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Nào đến đây ta cùng lên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Núi Chúa, lên đền thờ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chúng ta. Để Người dạy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ta biết lối của Người, và bước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theo đường Ngài dạy khuyên.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Ai được ở trên núi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ngụ trong mái nhà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ngày vui hưởng ân lộc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Đó chính là phận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chính luôn sống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Nào đến đây ta cùng lên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Núi Chúa, lên đền thờ Thiên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chúng ta. Để Người dạy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ta biết lối của Người, và bước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theo đường Ngài dạy khuyên.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